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15"/>
  </p:handoutMasterIdLst>
  <p:sldIdLst>
    <p:sldId id="256" r:id="rId2"/>
    <p:sldId id="259" r:id="rId3"/>
    <p:sldId id="258" r:id="rId4"/>
    <p:sldId id="269" r:id="rId5"/>
    <p:sldId id="264" r:id="rId6"/>
    <p:sldId id="263" r:id="rId7"/>
    <p:sldId id="261" r:id="rId8"/>
    <p:sldId id="262" r:id="rId9"/>
    <p:sldId id="260" r:id="rId10"/>
    <p:sldId id="267" r:id="rId11"/>
    <p:sldId id="265" r:id="rId12"/>
    <p:sldId id="268" r:id="rId13"/>
    <p:sldId id="266" r:id="rId14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9A79BC-1CF3-43C5-A8C8-825670FB1DE0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92F87C-F101-4C85-9142-186B29A3A3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8156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517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624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419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128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27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255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92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83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142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078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2509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160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36559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186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4715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754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EECAA8-6756-4BA0-9D31-E4A87416026A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0B998ED-DA10-4614-A33B-F106D70E2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61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nts.gov.uk/educationandlearning/stubbingtonstudycentre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966" y="545895"/>
            <a:ext cx="2406361" cy="26588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37948" y="320241"/>
            <a:ext cx="78804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Year 5 Stubbington Residential 2025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076" y="3570489"/>
            <a:ext cx="1920240" cy="23736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9348" y="1542183"/>
            <a:ext cx="3483466" cy="24209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8027" y="4155323"/>
            <a:ext cx="2115888" cy="210351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4890" y="1362940"/>
            <a:ext cx="3616470" cy="24016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31352" y="4084838"/>
            <a:ext cx="3431252" cy="21739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98377" y="3985778"/>
            <a:ext cx="2963623" cy="1958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9986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393" y="66896"/>
            <a:ext cx="5786192" cy="422336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0E66663-E5C6-4ED9-A6F5-0732B779332E}"/>
              </a:ext>
            </a:extLst>
          </p:cNvPr>
          <p:cNvSpPr txBox="1"/>
          <p:nvPr/>
        </p:nvSpPr>
        <p:spPr>
          <a:xfrm>
            <a:off x="7390701" y="738231"/>
            <a:ext cx="2080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</a:t>
            </a:r>
            <a:r>
              <a:rPr lang="en-GB" dirty="0">
                <a:hlinkClick r:id="rId3"/>
              </a:rPr>
              <a:t>here</a:t>
            </a:r>
            <a:r>
              <a:rPr lang="en-GB" dirty="0"/>
              <a:t> for video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F00868-105E-4AD9-B6E8-C835EA0DC5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1869" y="1870746"/>
            <a:ext cx="5567459" cy="346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386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7076" y="482138"/>
            <a:ext cx="1113905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Monday 24</a:t>
            </a:r>
            <a:r>
              <a:rPr lang="en-GB" sz="3600" b="1" u="sng" baseline="30000" dirty="0"/>
              <a:t>th</a:t>
            </a:r>
            <a:r>
              <a:rPr lang="en-GB" sz="3600" b="1" u="sng" dirty="0"/>
              <a:t> – Wednesday 26</a:t>
            </a:r>
            <a:r>
              <a:rPr lang="en-GB" sz="3600" b="1" u="sng" baseline="30000" dirty="0"/>
              <a:t>th</a:t>
            </a:r>
            <a:r>
              <a:rPr lang="en-GB" sz="3600" b="1" u="sng" dirty="0"/>
              <a:t> February</a:t>
            </a:r>
          </a:p>
          <a:p>
            <a:endParaRPr lang="en-GB" sz="3600" dirty="0"/>
          </a:p>
          <a:p>
            <a:r>
              <a:rPr lang="en-GB" sz="3600" dirty="0"/>
              <a:t>Peake and Valentina </a:t>
            </a:r>
          </a:p>
          <a:p>
            <a:endParaRPr lang="en-GB" sz="3600" dirty="0"/>
          </a:p>
          <a:p>
            <a:r>
              <a:rPr lang="en-GB" sz="3600" b="1" u="sng" dirty="0"/>
              <a:t>Wednesday 26</a:t>
            </a:r>
            <a:r>
              <a:rPr lang="en-GB" sz="3600" b="1" u="sng" baseline="30000" dirty="0"/>
              <a:t>th</a:t>
            </a:r>
            <a:r>
              <a:rPr lang="en-GB" sz="3600" b="1" u="sng" dirty="0"/>
              <a:t> – Friday 28</a:t>
            </a:r>
            <a:r>
              <a:rPr lang="en-GB" sz="3600" b="1" u="sng" baseline="30000" dirty="0"/>
              <a:t>th</a:t>
            </a:r>
            <a:r>
              <a:rPr lang="en-GB" sz="3600" b="1" u="sng" dirty="0"/>
              <a:t> February</a:t>
            </a:r>
          </a:p>
          <a:p>
            <a:endParaRPr lang="en-GB" sz="3600" dirty="0"/>
          </a:p>
          <a:p>
            <a:r>
              <a:rPr lang="en-GB" sz="3600" dirty="0"/>
              <a:t>Sharman, Johnson and Jemison </a:t>
            </a:r>
          </a:p>
          <a:p>
            <a:endParaRPr lang="en-GB" sz="3600" dirty="0"/>
          </a:p>
          <a:p>
            <a:r>
              <a:rPr lang="en-GB" sz="3600" i="1" dirty="0"/>
              <a:t>Both groups will be ready to pick up at 2pm on their last day from the school hall.</a:t>
            </a:r>
          </a:p>
        </p:txBody>
      </p:sp>
    </p:spTree>
    <p:extLst>
      <p:ext uri="{BB962C8B-B14F-4D97-AF65-F5344CB8AC3E}">
        <p14:creationId xmlns:p14="http://schemas.microsoft.com/office/powerpoint/2010/main" val="3472482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The Day of departure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09988"/>
            <a:ext cx="10515600" cy="4351338"/>
          </a:xfrm>
        </p:spPr>
        <p:txBody>
          <a:bodyPr>
            <a:normAutofit/>
          </a:bodyPr>
          <a:lstStyle/>
          <a:p>
            <a:r>
              <a:rPr lang="en-GB" dirty="0"/>
              <a:t>Children should arrive (non-uniform) at the normal time and drop off their luggage (</a:t>
            </a:r>
            <a:r>
              <a:rPr lang="en-GB" b="1" dirty="0"/>
              <a:t>which needs to be labelled with your child’s name and class</a:t>
            </a:r>
            <a:r>
              <a:rPr lang="en-GB" dirty="0"/>
              <a:t>) in the hall. You should enter via the year 6 gate.</a:t>
            </a:r>
          </a:p>
          <a:p>
            <a:endParaRPr lang="en-GB" dirty="0"/>
          </a:p>
          <a:p>
            <a:r>
              <a:rPr lang="en-GB" dirty="0"/>
              <a:t>Any medicine that needs to be taken needs to be in a separate bag fully labelled with their name and class. It should also contain directions for the medicine. There will be a member of staff on-hand to receive it. </a:t>
            </a:r>
            <a:r>
              <a:rPr lang="en-GB" b="1" dirty="0"/>
              <a:t>Please make sure you (not your child) hands it to the member of staff.</a:t>
            </a:r>
          </a:p>
          <a:p>
            <a:endParaRPr lang="en-GB" b="1" dirty="0"/>
          </a:p>
          <a:p>
            <a:r>
              <a:rPr lang="en-GB" dirty="0"/>
              <a:t>We will leave the school site at 9.20 on coaches.</a:t>
            </a:r>
          </a:p>
        </p:txBody>
      </p:sp>
    </p:spTree>
    <p:extLst>
      <p:ext uri="{BB962C8B-B14F-4D97-AF65-F5344CB8AC3E}">
        <p14:creationId xmlns:p14="http://schemas.microsoft.com/office/powerpoint/2010/main" val="743601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193" y="276225"/>
            <a:ext cx="8848725" cy="63055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4595" y="5445874"/>
            <a:ext cx="2597900" cy="1135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772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385" y="1537854"/>
            <a:ext cx="2663062" cy="32918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71600" y="415636"/>
            <a:ext cx="80716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/>
              <a:t>Accommodation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24843" y="1537854"/>
            <a:ext cx="75562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The children will be sleeping in centrally</a:t>
            </a:r>
          </a:p>
          <a:p>
            <a:r>
              <a:rPr lang="en-GB" sz="3200" dirty="0"/>
              <a:t>Heated rooms.</a:t>
            </a:r>
          </a:p>
          <a:p>
            <a:endParaRPr lang="en-GB" sz="3200" dirty="0"/>
          </a:p>
          <a:p>
            <a:r>
              <a:rPr lang="en-GB" sz="3200" dirty="0"/>
              <a:t>There are 4 – 6 beds in each room.</a:t>
            </a:r>
          </a:p>
          <a:p>
            <a:endParaRPr lang="en-GB" sz="3200" dirty="0"/>
          </a:p>
          <a:p>
            <a:r>
              <a:rPr lang="en-GB" sz="3200" dirty="0"/>
              <a:t>Each room has their own shower room.</a:t>
            </a:r>
          </a:p>
          <a:p>
            <a:endParaRPr lang="en-GB" sz="3200" dirty="0"/>
          </a:p>
          <a:p>
            <a:r>
              <a:rPr lang="en-GB" sz="3200" dirty="0"/>
              <a:t>No hairdryers – long hair will need to be towel dried (maybe bring shower caps).</a:t>
            </a:r>
          </a:p>
        </p:txBody>
      </p:sp>
    </p:spTree>
    <p:extLst>
      <p:ext uri="{BB962C8B-B14F-4D97-AF65-F5344CB8AC3E}">
        <p14:creationId xmlns:p14="http://schemas.microsoft.com/office/powerpoint/2010/main" val="2900036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6829" y="1197032"/>
            <a:ext cx="108813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main purpose of the visit  is to study the outdoors and the environment so they will spend a large part of their time outdoors. They will need the following: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62793" y="224443"/>
            <a:ext cx="80716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/>
              <a:t>What they’ll need to bring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9415" y="2723619"/>
            <a:ext cx="8134870" cy="3692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598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1788" y="843915"/>
            <a:ext cx="9325634" cy="25227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06088" y="3998421"/>
            <a:ext cx="102911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Please do not include (hide or smuggle) any snacks or drinks in your children’s luggage.</a:t>
            </a:r>
          </a:p>
          <a:p>
            <a:r>
              <a:rPr lang="en-GB" sz="3600" dirty="0"/>
              <a:t>This is to ensure we have no issues with possible allergies!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325D533-3ABB-48DF-8DF0-06BBB03BFB0B}"/>
              </a:ext>
            </a:extLst>
          </p:cNvPr>
          <p:cNvSpPr/>
          <p:nvPr/>
        </p:nvSpPr>
        <p:spPr>
          <a:xfrm>
            <a:off x="1065402" y="738231"/>
            <a:ext cx="2407640" cy="6207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12C99B-D0B7-473F-BCF2-CB3F9B168A81}"/>
              </a:ext>
            </a:extLst>
          </p:cNvPr>
          <p:cNvSpPr/>
          <p:nvPr/>
        </p:nvSpPr>
        <p:spPr>
          <a:xfrm>
            <a:off x="3238150" y="645952"/>
            <a:ext cx="6971252" cy="4278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2942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1713" y="133350"/>
            <a:ext cx="8391525" cy="65913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960" y="133350"/>
            <a:ext cx="3147753" cy="2094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8329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3402" y="233622"/>
            <a:ext cx="8458200" cy="61912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90851" y="3424844"/>
            <a:ext cx="1729047" cy="3241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690851" y="5106786"/>
            <a:ext cx="1729047" cy="3241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608916" y="2346961"/>
            <a:ext cx="1729047" cy="3241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0851" y="3329247"/>
            <a:ext cx="1466850" cy="5143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0851" y="5011709"/>
            <a:ext cx="1466850" cy="5143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8916" y="2288770"/>
            <a:ext cx="1466850" cy="51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8229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413" y="424122"/>
            <a:ext cx="3227936" cy="25458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4927" y="424122"/>
            <a:ext cx="3308937" cy="25458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947" y="3186059"/>
            <a:ext cx="3548868" cy="27907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9124" y="3352727"/>
            <a:ext cx="3384740" cy="26241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63494" y="424122"/>
            <a:ext cx="3376056" cy="26828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58173" y="3352727"/>
            <a:ext cx="3441642" cy="2649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9495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272" y="227214"/>
            <a:ext cx="4786908" cy="367976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83458" y="4265045"/>
            <a:ext cx="988764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We will also be setting up an </a:t>
            </a:r>
            <a:r>
              <a:rPr lang="en-GB" sz="3200" dirty="0">
                <a:highlight>
                  <a:srgbClr val="FFFF00"/>
                </a:highlight>
              </a:rPr>
              <a:t>Instagram/Facebook</a:t>
            </a:r>
          </a:p>
          <a:p>
            <a:r>
              <a:rPr lang="en-GB" sz="3200" dirty="0"/>
              <a:t>account so you can see all the wonderful things your</a:t>
            </a:r>
          </a:p>
          <a:p>
            <a:r>
              <a:rPr lang="en-GB" sz="3200" dirty="0"/>
              <a:t>children will be doing.</a:t>
            </a:r>
          </a:p>
          <a:p>
            <a:endParaRPr lang="en-GB" sz="3200" dirty="0"/>
          </a:p>
          <a:p>
            <a:r>
              <a:rPr lang="en-GB" sz="3200" dirty="0"/>
              <a:t>There will be no phone calls home. </a:t>
            </a:r>
          </a:p>
        </p:txBody>
      </p:sp>
    </p:spTree>
    <p:extLst>
      <p:ext uri="{BB962C8B-B14F-4D97-AF65-F5344CB8AC3E}">
        <p14:creationId xmlns:p14="http://schemas.microsoft.com/office/powerpoint/2010/main" val="22883784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129" y="417368"/>
            <a:ext cx="9985231" cy="5774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80605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233</TotalTime>
  <Words>310</Words>
  <Application>Microsoft Office PowerPoint</Application>
  <PresentationFormat>Widescreen</PresentationFormat>
  <Paragraphs>35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The Day of departure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Darby</dc:creator>
  <cp:lastModifiedBy>Katy Layley</cp:lastModifiedBy>
  <cp:revision>22</cp:revision>
  <cp:lastPrinted>2024-11-08T13:46:33Z</cp:lastPrinted>
  <dcterms:created xsi:type="dcterms:W3CDTF">2024-01-29T13:52:09Z</dcterms:created>
  <dcterms:modified xsi:type="dcterms:W3CDTF">2024-11-22T11:55:29Z</dcterms:modified>
</cp:coreProperties>
</file>